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09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563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97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26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83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484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85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2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86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66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0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5CE0-3C66-442F-BC81-9970038B2D7E}" type="datetimeFigureOut">
              <a:rPr lang="nl-NL" smtClean="0"/>
              <a:t>24-7-2018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FE1C5-1205-4AD2-82F4-8EE40D97B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43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C:\Users\soaaids\Desktop\JPG widesc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3753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Aids Fonds - STOP AIDS NOW! - Soa Aids Nederland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Aids Fonds</dc:creator>
  <cp:lastModifiedBy>Aids Fonds</cp:lastModifiedBy>
  <cp:revision>1</cp:revision>
  <dcterms:created xsi:type="dcterms:W3CDTF">2018-07-24T09:23:28Z</dcterms:created>
  <dcterms:modified xsi:type="dcterms:W3CDTF">2018-07-24T09:46:35Z</dcterms:modified>
</cp:coreProperties>
</file>